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63" r:id="rId3"/>
    <p:sldId id="264" r:id="rId4"/>
    <p:sldId id="271" r:id="rId5"/>
    <p:sldId id="261" r:id="rId6"/>
    <p:sldId id="270" r:id="rId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2426" autoAdjust="0"/>
  </p:normalViewPr>
  <p:slideViewPr>
    <p:cSldViewPr snapToGrid="0" snapToObjects="1">
      <p:cViewPr varScale="1">
        <p:scale>
          <a:sx n="104" d="100"/>
          <a:sy n="104" d="100"/>
        </p:scale>
        <p:origin x="-1188" y="-90"/>
      </p:cViewPr>
      <p:guideLst>
        <p:guide orient="horz" pos="4034"/>
        <p:guide pos="5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281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D9CD-BCA6-41BB-A768-1054F3215EE0}" type="datetimeFigureOut">
              <a:rPr lang="nl-BE" smtClean="0"/>
              <a:t>9/03/2018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2CF00-7A71-49A5-BD94-0426D50CF0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136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94BB7-FF2E-4852-B080-778C41EC06D2}" type="datetimeFigureOut">
              <a:rPr lang="nl-BE" smtClean="0"/>
              <a:t>9/03/2018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0B4AB-FB7E-4055-A8D0-E3AC58A60D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000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60000"/>
              </a:lnSpc>
              <a:buFont typeface="Arial" pitchFamily="34" charset="0"/>
              <a:buNone/>
            </a:pPr>
            <a:endParaRPr lang="nl-BE" b="1" dirty="0" smtClean="0"/>
          </a:p>
          <a:p>
            <a:pPr marL="0" lvl="0" indent="0">
              <a:lnSpc>
                <a:spcPct val="160000"/>
              </a:lnSpc>
              <a:buFont typeface="Arial" pitchFamily="34" charset="0"/>
              <a:buNone/>
            </a:pPr>
            <a:endParaRPr lang="nl-BE" b="1" dirty="0" smtClean="0"/>
          </a:p>
          <a:p>
            <a:pPr marL="628650" lvl="1" indent="-171450">
              <a:lnSpc>
                <a:spcPct val="160000"/>
              </a:lnSpc>
              <a:buFont typeface="Arial" pitchFamily="34" charset="0"/>
              <a:buChar char="•"/>
            </a:pPr>
            <a:endParaRPr lang="nl-BE" dirty="0" smtClean="0"/>
          </a:p>
          <a:p>
            <a:pPr marL="628650" lvl="1" indent="-171450">
              <a:lnSpc>
                <a:spcPct val="160000"/>
              </a:lnSpc>
              <a:buFont typeface="Arial" pitchFamily="34" charset="0"/>
              <a:buChar char="•"/>
            </a:pP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667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58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0954" y="3393348"/>
            <a:ext cx="7772400" cy="638825"/>
          </a:xfrm>
        </p:spPr>
        <p:txBody>
          <a:bodyPr wrap="square" anchor="t">
            <a:normAutofit/>
          </a:bodyPr>
          <a:lstStyle>
            <a:lvl1pPr algn="l">
              <a:lnSpc>
                <a:spcPts val="3400"/>
              </a:lnSpc>
              <a:defRPr sz="4000" b="1" kern="1200" cap="none" baseline="0"/>
            </a:lvl1pPr>
          </a:lstStyle>
          <a:p>
            <a:r>
              <a:rPr lang="nl-NL" dirty="0" smtClean="0"/>
              <a:t>Hier komt de titel van </a:t>
            </a:r>
            <a:br>
              <a:rPr lang="nl-NL" dirty="0" smtClean="0"/>
            </a:br>
            <a:r>
              <a:rPr lang="nl-NL" dirty="0" smtClean="0"/>
              <a:t>de </a:t>
            </a:r>
            <a:r>
              <a:rPr lang="nl-NL" dirty="0" err="1" smtClean="0"/>
              <a:t>ppt</a:t>
            </a:r>
            <a:r>
              <a:rPr lang="nl-NL" dirty="0" smtClean="0"/>
              <a:t>. 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0954" y="4425771"/>
            <a:ext cx="7772400" cy="59595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Hier komt de ondertitel.</a:t>
            </a:r>
          </a:p>
        </p:txBody>
      </p:sp>
    </p:spTree>
    <p:extLst>
      <p:ext uri="{BB962C8B-B14F-4D97-AF65-F5344CB8AC3E}">
        <p14:creationId xmlns:p14="http://schemas.microsoft.com/office/powerpoint/2010/main" val="189180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7" y="-11017"/>
            <a:ext cx="9301891" cy="69912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18911" y="3316231"/>
            <a:ext cx="6047756" cy="627808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Hoofdstuk 1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2418911" y="3960115"/>
            <a:ext cx="6047756" cy="1191153"/>
          </a:xfrm>
        </p:spPr>
        <p:txBody>
          <a:bodyPr tIns="0" anchor="t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Subtitel.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1134737" y="1938969"/>
            <a:ext cx="1487277" cy="1377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7507995" y="5871991"/>
            <a:ext cx="1487277" cy="8797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184" y="5693054"/>
            <a:ext cx="1432192" cy="8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7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5164" y="2038120"/>
            <a:ext cx="7441554" cy="343726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Titel van de </a:t>
            </a:r>
            <a:r>
              <a:rPr lang="nl-BE" dirty="0" err="1" smtClean="0"/>
              <a:t>Powerpoint</a:t>
            </a:r>
            <a:endParaRPr lang="nl-BE" dirty="0" smtClean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05" y="5624949"/>
            <a:ext cx="1367818" cy="8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82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65164" y="2027104"/>
            <a:ext cx="3420000" cy="34703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66641" y="2027104"/>
            <a:ext cx="3238959" cy="34703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Titel van de </a:t>
            </a:r>
            <a:r>
              <a:rPr lang="nl-BE" dirty="0" err="1" smtClean="0"/>
              <a:t>Powerpoint</a:t>
            </a:r>
            <a:endParaRPr lang="nl-BE" dirty="0" smtClean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05" y="5624949"/>
            <a:ext cx="1367818" cy="8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83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7" y="-11017"/>
            <a:ext cx="9301891" cy="69912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540" y="1894901"/>
            <a:ext cx="3226038" cy="76016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Afsluiting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924540" y="2826405"/>
            <a:ext cx="3226038" cy="1752600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Provincie Vlaams-Brabant</a:t>
            </a:r>
          </a:p>
          <a:p>
            <a:r>
              <a:rPr lang="nl-NL" dirty="0" smtClean="0"/>
              <a:t>Provincieplein 1</a:t>
            </a:r>
          </a:p>
          <a:p>
            <a:r>
              <a:rPr lang="nl-NL" dirty="0" smtClean="0"/>
              <a:t>3010 Leuven</a:t>
            </a:r>
          </a:p>
          <a:p>
            <a:r>
              <a:rPr lang="nl-NL" dirty="0" smtClean="0"/>
              <a:t>016-22 22 22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520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65164" y="836712"/>
            <a:ext cx="7441554" cy="580926"/>
          </a:xfrm>
          <a:prstGeom prst="rect">
            <a:avLst/>
          </a:prstGeom>
        </p:spPr>
        <p:txBody>
          <a:bodyPr vert="horz" wrap="square" lIns="0" tIns="0" rIns="91440" bIns="45720" rtlCol="0" anchor="t" anchorCtr="0">
            <a:normAutofit/>
          </a:bodyPr>
          <a:lstStyle/>
          <a:p>
            <a:r>
              <a:rPr lang="nl-NL" dirty="0" smtClean="0"/>
              <a:t>Hoofdtitel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65164" y="2038119"/>
            <a:ext cx="7441554" cy="339319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65164" y="6071262"/>
            <a:ext cx="5733939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dirty="0" smtClean="0"/>
              <a:t>Titel van de </a:t>
            </a:r>
            <a:r>
              <a:rPr lang="nl-BE" dirty="0" err="1" smtClean="0"/>
              <a:t>Powerpoint</a:t>
            </a: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05" y="5624949"/>
            <a:ext cx="1367818" cy="8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6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9" r:id="rId3"/>
    <p:sldLayoutId id="2147483660" r:id="rId4"/>
    <p:sldLayoutId id="2147483649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1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2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smtClean="0"/>
              <a:t>Lancering zakentoerisme Vlaams-Brabant</a:t>
            </a:r>
            <a:endParaRPr lang="nl-BE" sz="2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Informatie voor de pers, 9 maart 2018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6289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214 aanbieders: spreiding</a:t>
            </a:r>
            <a:endParaRPr lang="nl-BE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8" y="5797014"/>
            <a:ext cx="2810167" cy="517070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1" y="1716592"/>
            <a:ext cx="7886700" cy="362345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495675" y="2530978"/>
            <a:ext cx="1228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74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391745" y="3112819"/>
            <a:ext cx="1228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75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572845" y="3112818"/>
            <a:ext cx="1228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617207" y="4509047"/>
            <a:ext cx="1228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1">
                    <a:lumMod val="50000"/>
                  </a:schemeClr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1140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meetingleuven.be/files/locatie_beelden/Vesparou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841" y="2269581"/>
            <a:ext cx="3044721" cy="317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jdelijke aanduiding voor inhoud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1971" y="2269581"/>
            <a:ext cx="3049952" cy="317831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629839" y="1606858"/>
            <a:ext cx="3044723" cy="57821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2400" dirty="0"/>
              <a:t>event- &amp; teambuilding</a:t>
            </a:r>
            <a:endParaRPr lang="nl-BE" sz="1200" dirty="0"/>
          </a:p>
        </p:txBody>
      </p:sp>
      <p:sp>
        <p:nvSpPr>
          <p:cNvPr id="7" name="Tekstvak 6"/>
          <p:cNvSpPr txBox="1"/>
          <p:nvPr/>
        </p:nvSpPr>
        <p:spPr>
          <a:xfrm>
            <a:off x="629840" y="2063045"/>
            <a:ext cx="1228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dirty="0"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8" name="Rechthoek 7"/>
          <p:cNvSpPr/>
          <p:nvPr/>
        </p:nvSpPr>
        <p:spPr>
          <a:xfrm>
            <a:off x="5054214" y="1606858"/>
            <a:ext cx="3067710" cy="5982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dirty="0" err="1"/>
              <a:t>meetinglocaties</a:t>
            </a:r>
            <a:endParaRPr lang="nl-BE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5071970" y="2063045"/>
            <a:ext cx="1586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dirty="0">
                <a:solidFill>
                  <a:schemeClr val="bg1"/>
                </a:solidFill>
              </a:rPr>
              <a:t>161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763758" y="4829530"/>
            <a:ext cx="710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291632" y="4944939"/>
            <a:ext cx="710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75%</a:t>
            </a:r>
          </a:p>
        </p:txBody>
      </p:sp>
      <p:sp>
        <p:nvSpPr>
          <p:cNvPr id="12" name="Rechthoek 11"/>
          <p:cNvSpPr/>
          <p:nvPr/>
        </p:nvSpPr>
        <p:spPr>
          <a:xfrm>
            <a:off x="629841" y="643177"/>
            <a:ext cx="4645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214 aanbieders: profiel</a:t>
            </a:r>
          </a:p>
        </p:txBody>
      </p:sp>
    </p:spTree>
    <p:extLst>
      <p:ext uri="{BB962C8B-B14F-4D97-AF65-F5344CB8AC3E}">
        <p14:creationId xmlns:p14="http://schemas.microsoft.com/office/powerpoint/2010/main" val="33456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2" descr="Beschrijving: Afbeeldingsresultaat voor kaartje provincies belgi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1"/>
          <a:stretch/>
        </p:blipFill>
        <p:spPr bwMode="auto">
          <a:xfrm>
            <a:off x="693846" y="1603343"/>
            <a:ext cx="6390535" cy="486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5164" y="546249"/>
            <a:ext cx="7441554" cy="580926"/>
          </a:xfrm>
        </p:spPr>
        <p:txBody>
          <a:bodyPr>
            <a:normAutofit fontScale="90000"/>
          </a:bodyPr>
          <a:lstStyle/>
          <a:p>
            <a:r>
              <a:rPr lang="nl-BE" dirty="0"/>
              <a:t>We werken vooral voor klanten uit </a:t>
            </a:r>
            <a:r>
              <a:rPr lang="nl-BE" dirty="0" smtClean="0"/>
              <a:t>Vlaams-Brabant </a:t>
            </a:r>
            <a:r>
              <a:rPr lang="nl-BE" dirty="0"/>
              <a:t>&amp; </a:t>
            </a:r>
            <a:r>
              <a:rPr lang="nl-BE" dirty="0" smtClean="0"/>
              <a:t>Brussel - streekmotor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4080686" y="2740545"/>
            <a:ext cx="93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/>
              <a:t>38%</a:t>
            </a:r>
            <a:endParaRPr lang="nl-BE" sz="32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3444195" y="2956974"/>
            <a:ext cx="93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/>
              <a:t>33%</a:t>
            </a:r>
            <a:endParaRPr lang="nl-BE" sz="32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929769" y="2039761"/>
            <a:ext cx="937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bg1">
                    <a:lumMod val="50000"/>
                  </a:schemeClr>
                </a:solidFill>
              </a:rPr>
              <a:t>12%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557396" y="2432262"/>
            <a:ext cx="937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bg1">
                    <a:lumMod val="50000"/>
                  </a:schemeClr>
                </a:solidFill>
              </a:rPr>
              <a:t>4%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382144" y="2562981"/>
            <a:ext cx="937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bg1">
                    <a:lumMod val="50000"/>
                  </a:schemeClr>
                </a:solidFill>
              </a:rPr>
              <a:t>4%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140834" y="2593445"/>
            <a:ext cx="937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bg1">
                    <a:lumMod val="50000"/>
                  </a:schemeClr>
                </a:solidFill>
              </a:rPr>
              <a:t>4%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848949" y="3720793"/>
            <a:ext cx="937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bg1">
                    <a:lumMod val="50000"/>
                  </a:schemeClr>
                </a:solidFill>
              </a:rPr>
              <a:t>1%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786678" y="3400219"/>
            <a:ext cx="937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bg1">
                    <a:lumMod val="50000"/>
                  </a:schemeClr>
                </a:solidFill>
              </a:rPr>
              <a:t>1%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255542" y="4234914"/>
            <a:ext cx="937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bg1">
                    <a:lumMod val="50000"/>
                  </a:schemeClr>
                </a:solidFill>
              </a:rPr>
              <a:t>1%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609698" y="3636702"/>
            <a:ext cx="937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bg1">
                    <a:lumMod val="50000"/>
                  </a:schemeClr>
                </a:solidFill>
              </a:rPr>
              <a:t>1%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055415" y="5264994"/>
            <a:ext cx="937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bg1">
                    <a:lumMod val="50000"/>
                  </a:schemeClr>
                </a:solidFill>
              </a:rPr>
              <a:t>1%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98341" y="5788214"/>
            <a:ext cx="4464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Herkomst binnenlandse klanten</a:t>
            </a:r>
            <a:br>
              <a:rPr lang="nl-BE" sz="1200" dirty="0" smtClean="0"/>
            </a:br>
            <a:r>
              <a:rPr lang="nl-BE" sz="1200" dirty="0" smtClean="0"/>
              <a:t>Meeting Leuven &amp; Vlaams-Brabant, 2017.</a:t>
            </a:r>
          </a:p>
          <a:p>
            <a:r>
              <a:rPr lang="nl-BE" sz="1200" dirty="0" smtClean="0"/>
              <a:t>8% van de klanten komen niet uit België.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33251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8188" y="836712"/>
            <a:ext cx="3528530" cy="58092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Lancering website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76800" y="2038120"/>
            <a:ext cx="3429918" cy="34372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nl-BE" sz="1500" dirty="0" smtClean="0"/>
              <a:t>Zakentoerismevlaamsbrabant.be</a:t>
            </a:r>
          </a:p>
          <a:p>
            <a:pPr>
              <a:lnSpc>
                <a:spcPct val="150000"/>
              </a:lnSpc>
            </a:pPr>
            <a:endParaRPr lang="nl-BE" sz="1500" dirty="0" smtClean="0"/>
          </a:p>
          <a:p>
            <a:pPr>
              <a:lnSpc>
                <a:spcPct val="150000"/>
              </a:lnSpc>
            </a:pPr>
            <a:r>
              <a:rPr lang="nl-BE" sz="1500" dirty="0" smtClean="0"/>
              <a:t>Sterke zoekmachine:</a:t>
            </a:r>
          </a:p>
          <a:p>
            <a:pPr lvl="1">
              <a:lnSpc>
                <a:spcPct val="150000"/>
              </a:lnSpc>
            </a:pPr>
            <a:r>
              <a:rPr lang="nl-BE" sz="1500" dirty="0" smtClean="0"/>
              <a:t>Vergaderlocaties</a:t>
            </a:r>
          </a:p>
          <a:p>
            <a:pPr lvl="1">
              <a:lnSpc>
                <a:spcPct val="150000"/>
              </a:lnSpc>
            </a:pPr>
            <a:r>
              <a:rPr lang="nl-BE" sz="1500" dirty="0" smtClean="0"/>
              <a:t>Teambuildinglocaties</a:t>
            </a:r>
          </a:p>
          <a:p>
            <a:pPr lvl="1">
              <a:lnSpc>
                <a:spcPct val="150000"/>
              </a:lnSpc>
            </a:pPr>
            <a:r>
              <a:rPr lang="nl-BE" sz="1500" dirty="0" smtClean="0"/>
              <a:t>Organisatoren van event &amp; teambuildings</a:t>
            </a:r>
          </a:p>
          <a:p>
            <a:pPr lvl="1">
              <a:lnSpc>
                <a:spcPct val="150000"/>
              </a:lnSpc>
            </a:pPr>
            <a:r>
              <a:rPr lang="nl-BE" sz="1500" dirty="0" smtClean="0"/>
              <a:t>214 aanbieders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nl-BE" sz="1500" dirty="0" smtClean="0"/>
          </a:p>
          <a:p>
            <a:pPr>
              <a:lnSpc>
                <a:spcPct val="150000"/>
              </a:lnSpc>
            </a:pPr>
            <a:r>
              <a:rPr lang="nl-BE" sz="1500" dirty="0" smtClean="0"/>
              <a:t>4 talen</a:t>
            </a:r>
          </a:p>
          <a:p>
            <a:pPr>
              <a:lnSpc>
                <a:spcPct val="150000"/>
              </a:lnSpc>
            </a:pPr>
            <a:endParaRPr lang="nl-BE" sz="1500" dirty="0"/>
          </a:p>
          <a:p>
            <a:pPr>
              <a:lnSpc>
                <a:spcPct val="150000"/>
              </a:lnSpc>
            </a:pPr>
            <a:r>
              <a:rPr lang="nl-BE" sz="1500" dirty="0" smtClean="0"/>
              <a:t>Gebouwd door </a:t>
            </a:r>
            <a:r>
              <a:rPr lang="nl-BE" sz="1500" dirty="0" err="1" smtClean="0"/>
              <a:t>Statik</a:t>
            </a:r>
            <a:r>
              <a:rPr lang="nl-BE" sz="1500" dirty="0" smtClean="0"/>
              <a:t>,</a:t>
            </a:r>
            <a:br>
              <a:rPr lang="nl-BE" sz="1500" dirty="0" smtClean="0"/>
            </a:br>
            <a:r>
              <a:rPr lang="nl-BE" sz="1500" b="0" dirty="0" smtClean="0"/>
              <a:t>communicatiebureau uit Leuven, </a:t>
            </a:r>
            <a:br>
              <a:rPr lang="nl-BE" sz="1500" b="0" dirty="0" smtClean="0"/>
            </a:br>
            <a:r>
              <a:rPr lang="nl-BE" sz="1500" b="0" dirty="0" smtClean="0"/>
              <a:t>specialist zeer gebruiksvriendelijke websites</a:t>
            </a:r>
            <a:endParaRPr lang="nl-BE" sz="1500" b="0" dirty="0"/>
          </a:p>
        </p:txBody>
      </p:sp>
      <p:pic>
        <p:nvPicPr>
          <p:cNvPr id="1026" name="Picture 2" descr="\\Mars\foto\foto\VTD\Toerisme\Meeting_Leuven\Bestemming\Fotoshoot In het groen - Heerlijckyt\MeetingLeuven_5-2017-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4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Demonstratie website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www.zakentoerismevlaamsbrabant.be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203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presentatie2</Template>
  <TotalTime>234</TotalTime>
  <Words>94</Words>
  <Application>Microsoft Office PowerPoint</Application>
  <PresentationFormat>Diavoorstelling (4:3)</PresentationFormat>
  <Paragraphs>46</Paragraphs>
  <Slides>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presentatie2</vt:lpstr>
      <vt:lpstr>Lancering zakentoerisme Vlaams-Brabant</vt:lpstr>
      <vt:lpstr>214 aanbieders: spreiding</vt:lpstr>
      <vt:lpstr>PowerPoint-presentatie</vt:lpstr>
      <vt:lpstr>We werken vooral voor klanten uit Vlaams-Brabant &amp; Brussel - streekmotor</vt:lpstr>
      <vt:lpstr>Lancering website</vt:lpstr>
      <vt:lpstr>Demonstratie website</vt:lpstr>
    </vt:vector>
  </TitlesOfParts>
  <Company>Provinciebestuur Vlaams-Brabant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Lancering zakentoerisme Vlaams-Brabant</dc:title>
  <dc:creator>Liesbet Vandenberghe</dc:creator>
  <cp:lastModifiedBy>Liesbet Vandenberghe</cp:lastModifiedBy>
  <cp:revision>19</cp:revision>
  <dcterms:created xsi:type="dcterms:W3CDTF">2018-02-26T14:57:35Z</dcterms:created>
  <dcterms:modified xsi:type="dcterms:W3CDTF">2018-03-09T13:58:52Z</dcterms:modified>
</cp:coreProperties>
</file>